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sldIdLst>
    <p:sldId id="279" r:id="rId6"/>
    <p:sldId id="285" r:id="rId7"/>
    <p:sldId id="284" r:id="rId8"/>
    <p:sldId id="257" r:id="rId9"/>
    <p:sldId id="282" r:id="rId10"/>
    <p:sldId id="283" r:id="rId11"/>
    <p:sldId id="286" r:id="rId12"/>
    <p:sldId id="288" r:id="rId13"/>
    <p:sldId id="287" r:id="rId14"/>
    <p:sldId id="289" r:id="rId15"/>
    <p:sldId id="290" r:id="rId16"/>
    <p:sldId id="296" r:id="rId17"/>
    <p:sldId id="291" r:id="rId18"/>
    <p:sldId id="303" r:id="rId19"/>
    <p:sldId id="292" r:id="rId20"/>
    <p:sldId id="293" r:id="rId21"/>
    <p:sldId id="281" r:id="rId22"/>
    <p:sldId id="294" r:id="rId23"/>
    <p:sldId id="295" r:id="rId24"/>
    <p:sldId id="298" r:id="rId25"/>
    <p:sldId id="304" r:id="rId26"/>
    <p:sldId id="299" r:id="rId27"/>
    <p:sldId id="300" r:id="rId28"/>
    <p:sldId id="302" r:id="rId29"/>
    <p:sldId id="305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0032"/>
    <a:srgbClr val="411B66"/>
    <a:srgbClr val="6E287A"/>
    <a:srgbClr val="311236"/>
    <a:srgbClr val="AB8458"/>
    <a:srgbClr val="D8B27B"/>
    <a:srgbClr val="411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98" autoAdjust="0"/>
  </p:normalViewPr>
  <p:slideViewPr>
    <p:cSldViewPr snapToGrid="0" snapToObjects="1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4C48-7851-664F-85FD-96BBFABC8ED2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C72A3-188E-3240-AEAC-DF0C1F935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3D0032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22360"/>
            <a:ext cx="6400800" cy="832806"/>
          </a:xfrm>
        </p:spPr>
        <p:txBody>
          <a:bodyPr>
            <a:normAutofit/>
          </a:bodyPr>
          <a:lstStyle/>
          <a:p>
            <a:r>
              <a:rPr lang="cs-CZ" sz="3500" dirty="0">
                <a:solidFill>
                  <a:srgbClr val="D8B27B"/>
                </a:solidFill>
                <a:latin typeface="Arial"/>
                <a:cs typeface="Arial"/>
              </a:rPr>
              <a:t>Věznice Valdice ve foto</a:t>
            </a:r>
            <a:endParaRPr lang="en-US" sz="3500" dirty="0">
              <a:solidFill>
                <a:srgbClr val="D8B27B"/>
              </a:solidFill>
              <a:latin typeface="Arial"/>
              <a:cs typeface="Arial"/>
            </a:endParaRPr>
          </a:p>
        </p:txBody>
      </p:sp>
      <p:pic>
        <p:nvPicPr>
          <p:cNvPr id="7" name="Picture 6" descr="vsc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66" y="1492254"/>
            <a:ext cx="1738313" cy="19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Historické foto – vstupní brány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exteriér, bílá, staré, černá&#10;&#10;Popis byl vytvořen automaticky">
            <a:extLst>
              <a:ext uri="{FF2B5EF4-FFF2-40B4-BE49-F238E27FC236}">
                <a16:creationId xmlns:a16="http://schemas.microsoft.com/office/drawing/2014/main" id="{BAFCA980-5228-4BDF-B8A4-5B1738DA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45" y="1483136"/>
            <a:ext cx="3698555" cy="48495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1809535-3C2C-433B-B90A-B9194C808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34" y="1483135"/>
            <a:ext cx="3662322" cy="4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Příjezd eskortního autobusu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Obsah obrázku budova, brána, dveře&#10;&#10;Popis byl vytvořen automaticky">
            <a:extLst>
              <a:ext uri="{FF2B5EF4-FFF2-40B4-BE49-F238E27FC236}">
                <a16:creationId xmlns:a16="http://schemas.microsoft.com/office/drawing/2014/main" id="{A3A84146-CABF-4739-A4AD-078C00D5F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27360"/>
            <a:ext cx="7305163" cy="51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Strážní věž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bloha, exteriér, den&#10;&#10;Popis byl vytvořen automaticky">
            <a:extLst>
              <a:ext uri="{FF2B5EF4-FFF2-40B4-BE49-F238E27FC236}">
                <a16:creationId xmlns:a16="http://schemas.microsoft.com/office/drawing/2014/main" id="{07EC332A-FB5F-46E5-AF52-B41E30D8A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489473"/>
            <a:ext cx="7305162" cy="51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Chodba na ubytovně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kolonáda&#10;&#10;Popis byl vytvořen automaticky">
            <a:extLst>
              <a:ext uri="{FF2B5EF4-FFF2-40B4-BE49-F238E27FC236}">
                <a16:creationId xmlns:a16="http://schemas.microsoft.com/office/drawing/2014/main" id="{E8CF017B-4F74-4E88-93B7-F06639D24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7" y="1489473"/>
            <a:ext cx="7435273" cy="495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Cela po rekonstrukci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patro, interiér, okno, místnost&#10;&#10;Popis byl vytvořen automaticky">
            <a:extLst>
              <a:ext uri="{FF2B5EF4-FFF2-40B4-BE49-F238E27FC236}">
                <a16:creationId xmlns:a16="http://schemas.microsoft.com/office/drawing/2014/main" id="{98DF9CAE-1AC6-4495-BF19-7D12132D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06081"/>
            <a:ext cx="7305162" cy="49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Návštěvní místnost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interiér, zeď, strop, místnost&#10;&#10;Popis byl vytvořen automaticky">
            <a:extLst>
              <a:ext uri="{FF2B5EF4-FFF2-40B4-BE49-F238E27FC236}">
                <a16:creationId xmlns:a16="http://schemas.microsoft.com/office/drawing/2014/main" id="{CE7E4CAA-040E-45FF-A23A-C134CFBE8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10572"/>
            <a:ext cx="7305162" cy="49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6206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Návštěvní místnost pro bezkontaktní návštěvy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patro, okno, interiér, místnost&#10;&#10;Popis byl vytvořen automaticky">
            <a:extLst>
              <a:ext uri="{FF2B5EF4-FFF2-40B4-BE49-F238E27FC236}">
                <a16:creationId xmlns:a16="http://schemas.microsoft.com/office/drawing/2014/main" id="{1F2BA3EF-C381-4F63-A877-2C73C36C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61810"/>
            <a:ext cx="7305162" cy="48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Kaple pro odsouzené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interiér, patro, místnost, život&#10;&#10;Popis byl vytvořen automaticky">
            <a:extLst>
              <a:ext uri="{FF2B5EF4-FFF2-40B4-BE49-F238E27FC236}">
                <a16:creationId xmlns:a16="http://schemas.microsoft.com/office/drawing/2014/main" id="{A54BD761-8231-4E22-ADDB-049AC249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489473"/>
            <a:ext cx="7305163" cy="51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Příslušník eskortní služby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Obsah obrázku osoba, exteriér, uniforma&#10;&#10;Popis byl vytvořen automaticky">
            <a:extLst>
              <a:ext uri="{FF2B5EF4-FFF2-40B4-BE49-F238E27FC236}">
                <a16:creationId xmlns:a16="http://schemas.microsoft.com/office/drawing/2014/main" id="{84D97AE0-2FF8-4035-B450-82DA35DB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36" y="1545600"/>
            <a:ext cx="7305162" cy="492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Výcvik příslušníků a služebního psa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ráva, exteriér, osoba&#10;&#10;Popis byl vytvořen automaticky">
            <a:extLst>
              <a:ext uri="{FF2B5EF4-FFF2-40B4-BE49-F238E27FC236}">
                <a16:creationId xmlns:a16="http://schemas.microsoft.com/office/drawing/2014/main" id="{98DC1485-E905-4595-AA1F-B88E8B896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484924"/>
            <a:ext cx="7305162" cy="52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Klášter po svém dokončení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elektronika&#10;&#10;Popis byl vytvořen automaticky">
            <a:extLst>
              <a:ext uri="{FF2B5EF4-FFF2-40B4-BE49-F238E27FC236}">
                <a16:creationId xmlns:a16="http://schemas.microsoft.com/office/drawing/2014/main" id="{37C13393-DFD1-4562-AE72-1EC9CB3B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24973"/>
            <a:ext cx="7305162" cy="49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Věznice v noci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exteriér&#10;&#10;Popis byl vytvořen automaticky">
            <a:extLst>
              <a:ext uri="{FF2B5EF4-FFF2-40B4-BE49-F238E27FC236}">
                <a16:creationId xmlns:a16="http://schemas.microsoft.com/office/drawing/2014/main" id="{F13CDB75-0C13-4826-8B19-2CE51F29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10147"/>
            <a:ext cx="7305162" cy="47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Vycházkový dvůr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68471379-CC9A-4AEA-9C4D-7CB8B0E4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28728"/>
            <a:ext cx="7342107" cy="49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Pracoviště - kompletace objímek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Obsah obrázku strouhání&#10;&#10;Popis byl vytvořen automaticky">
            <a:extLst>
              <a:ext uri="{FF2B5EF4-FFF2-40B4-BE49-F238E27FC236}">
                <a16:creationId xmlns:a16="http://schemas.microsoft.com/office/drawing/2014/main" id="{B9B22F20-498F-409E-B4DE-3E7F7ADBD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25616"/>
            <a:ext cx="7305163" cy="487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Pracoviště - dílna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muž, interiér, osoba, kuchyně&#10;&#10;Popis byl vytvořen automaticky">
            <a:extLst>
              <a:ext uri="{FF2B5EF4-FFF2-40B4-BE49-F238E27FC236}">
                <a16:creationId xmlns:a16="http://schemas.microsoft.com/office/drawing/2014/main" id="{49D773DC-843D-420C-9D74-8D7914982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9" y="1489361"/>
            <a:ext cx="7305162" cy="49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Zubní středisko pro odsouzené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interiér, zeď, patro, okno&#10;&#10;Popis byl vytvořen automaticky">
            <a:extLst>
              <a:ext uri="{FF2B5EF4-FFF2-40B4-BE49-F238E27FC236}">
                <a16:creationId xmlns:a16="http://schemas.microsoft.com/office/drawing/2014/main" id="{305BADD6-A833-4EF2-9276-63FEFAD39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40" y="1511259"/>
            <a:ext cx="7305162" cy="48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3D0032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22360"/>
            <a:ext cx="6400800" cy="832806"/>
          </a:xfrm>
        </p:spPr>
        <p:txBody>
          <a:bodyPr>
            <a:normAutofit/>
          </a:bodyPr>
          <a:lstStyle/>
          <a:p>
            <a:r>
              <a:rPr lang="cs-CZ" sz="3500" dirty="0">
                <a:solidFill>
                  <a:srgbClr val="D8B27B"/>
                </a:solidFill>
                <a:latin typeface="Arial"/>
                <a:cs typeface="Arial"/>
              </a:rPr>
              <a:t>Děkujeme za pozornost</a:t>
            </a:r>
            <a:endParaRPr lang="en-US" sz="3500" dirty="0">
              <a:solidFill>
                <a:srgbClr val="D8B27B"/>
              </a:solidFill>
              <a:latin typeface="Arial"/>
              <a:cs typeface="Arial"/>
            </a:endParaRPr>
          </a:p>
        </p:txBody>
      </p:sp>
      <p:pic>
        <p:nvPicPr>
          <p:cNvPr id="7" name="Picture 6" descr="vsc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66" y="1492254"/>
            <a:ext cx="1738313" cy="19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Kartouzy v 19. století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19419" y="1301333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305105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399081" y="1301333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EC36B9D-33A6-48F8-AA26-8984CE30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19" y="1346115"/>
            <a:ext cx="7305162" cy="46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Věznice Valdice v současnosti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841888" y="1301333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301333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301333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budova, stadion&#10;&#10;Popis byl vytvořen automaticky">
            <a:extLst>
              <a:ext uri="{FF2B5EF4-FFF2-40B4-BE49-F238E27FC236}">
                <a16:creationId xmlns:a16="http://schemas.microsoft.com/office/drawing/2014/main" id="{AAE291FB-18CB-4E8A-B1BC-B1B8355CA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9" y="1392289"/>
            <a:ext cx="7305162" cy="52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Historické foto – levé průčelní křídlo 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646543B8-DB0C-4CB1-A5EA-061BA922E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34581"/>
            <a:ext cx="7305162" cy="50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Historické foto – klášterní studna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exteriér, budova, staré&#10;&#10;Popis byl vytvořen automaticky">
            <a:extLst>
              <a:ext uri="{FF2B5EF4-FFF2-40B4-BE49-F238E27FC236}">
                <a16:creationId xmlns:a16="http://schemas.microsoft.com/office/drawing/2014/main" id="{A2D13EBF-952E-49DF-B743-6FEBECEE5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9" y="1478381"/>
            <a:ext cx="7305162" cy="5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Historické foto – II. oddělení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text, exteriér, dům, budova&#10;&#10;Popis byl vytvořen automaticky">
            <a:extLst>
              <a:ext uri="{FF2B5EF4-FFF2-40B4-BE49-F238E27FC236}">
                <a16:creationId xmlns:a16="http://schemas.microsoft.com/office/drawing/2014/main" id="{9535E4A0-300F-42AE-A17C-B312EA023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8" y="1507295"/>
            <a:ext cx="7305162" cy="51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Historické foto – klášter Sv. Josefa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exteriér, staré, budova, bílá&#10;&#10;Popis byl vytvořen automaticky">
            <a:extLst>
              <a:ext uri="{FF2B5EF4-FFF2-40B4-BE49-F238E27FC236}">
                <a16:creationId xmlns:a16="http://schemas.microsoft.com/office/drawing/2014/main" id="{B546F3B7-58F1-4309-9F1F-8EC3651B4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46656"/>
            <a:ext cx="3657600" cy="4920524"/>
          </a:xfrm>
          <a:prstGeom prst="rect">
            <a:avLst/>
          </a:prstGeom>
        </p:spPr>
      </p:pic>
      <p:pic>
        <p:nvPicPr>
          <p:cNvPr id="15" name="Obrázek 14" descr="Obsah obrázku text, strom, exteriér, tráva&#10;&#10;Popis byl vytvořen automaticky">
            <a:extLst>
              <a:ext uri="{FF2B5EF4-FFF2-40B4-BE49-F238E27FC236}">
                <a16:creationId xmlns:a16="http://schemas.microsoft.com/office/drawing/2014/main" id="{A05DFF3F-7AE5-4CBD-BF4E-DCE09659A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492" y="1546656"/>
            <a:ext cx="3592108" cy="49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51774"/>
            <a:ext cx="9144000" cy="106225"/>
          </a:xfrm>
          <a:prstGeom prst="rect">
            <a:avLst/>
          </a:prstGeom>
          <a:solidFill>
            <a:srgbClr val="AB8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434" y="607535"/>
            <a:ext cx="498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solidFill>
                  <a:srgbClr val="292934"/>
                </a:solidFill>
                <a:latin typeface="Arial"/>
                <a:cs typeface="Arial"/>
              </a:rPr>
              <a:t>Historické foto – vnitřek kláštera</a:t>
            </a:r>
            <a:endParaRPr lang="en-US" sz="2200" dirty="0">
              <a:solidFill>
                <a:srgbClr val="292934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24438" y="1455679"/>
            <a:ext cx="7305162" cy="0"/>
          </a:xfrm>
          <a:prstGeom prst="line">
            <a:avLst/>
          </a:prstGeom>
          <a:ln>
            <a:solidFill>
              <a:schemeClr val="bg1">
                <a:alpha val="1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24438" y="1457548"/>
            <a:ext cx="1410002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1888" y="1044853"/>
            <a:ext cx="3328155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aseline="30000" dirty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Copyright © 2022 Vězeňská služba České republiky</a:t>
            </a:r>
          </a:p>
        </p:txBody>
      </p:sp>
      <p:pic>
        <p:nvPicPr>
          <p:cNvPr id="10" name="Picture 9" descr="logo tma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51548"/>
            <a:ext cx="825500" cy="91599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404100" y="1457548"/>
            <a:ext cx="825500" cy="0"/>
          </a:xfrm>
          <a:prstGeom prst="line">
            <a:avLst/>
          </a:prstGeom>
          <a:ln>
            <a:solidFill>
              <a:srgbClr val="31123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, černá, exteriér, bílá&#10;&#10;Popis byl vytvořen automaticky">
            <a:extLst>
              <a:ext uri="{FF2B5EF4-FFF2-40B4-BE49-F238E27FC236}">
                <a16:creationId xmlns:a16="http://schemas.microsoft.com/office/drawing/2014/main" id="{D7E5BF18-AB82-4849-A1D7-F5A4B2AA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470" y="1542585"/>
            <a:ext cx="3807677" cy="4906838"/>
          </a:xfrm>
          <a:prstGeom prst="rect">
            <a:avLst/>
          </a:prstGeom>
        </p:spPr>
      </p:pic>
      <p:pic>
        <p:nvPicPr>
          <p:cNvPr id="14" name="Obrázek 13" descr="Obsah obrázku interiér, budova, kolonáda&#10;&#10;Popis byl vytvořen automaticky">
            <a:extLst>
              <a:ext uri="{FF2B5EF4-FFF2-40B4-BE49-F238E27FC236}">
                <a16:creationId xmlns:a16="http://schemas.microsoft.com/office/drawing/2014/main" id="{5B802604-02CC-40E1-BF78-720FB1AD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66" y="1542585"/>
            <a:ext cx="3668597" cy="49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0CF86632DC3C49833AD73B7DE5A152" ma:contentTypeVersion="0" ma:contentTypeDescription="Vytvoří nový dokument" ma:contentTypeScope="" ma:versionID="3a5dd61d1266e8cfa9bedab794ea13a9">
  <xsd:schema xmlns:xsd="http://www.w3.org/2001/XMLSchema" xmlns:xs="http://www.w3.org/2001/XMLSchema" xmlns:p="http://schemas.microsoft.com/office/2006/metadata/properties" xmlns:ns2="d2a1d8a5-5f55-4380-871b-711fe0833575" targetNamespace="http://schemas.microsoft.com/office/2006/metadata/properties" ma:root="true" ma:fieldsID="5d11b69ab756a575dc4ca0ca5ef1a298" ns2:_="">
    <xsd:import namespace="d2a1d8a5-5f55-4380-871b-711fe083357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1d8a5-5f55-4380-871b-711fe083357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2a1d8a5-5f55-4380-871b-711fe0833575">QHDXMMT6R7SS-2099708024-5</_dlc_DocId>
    <_dlc_DocIdUrl xmlns="d2a1d8a5-5f55-4380-871b-711fe0833575">
      <Url>http://webportal.vez-slu.justice.cz/vs/kancelar/_layouts/DocIdRedir.aspx?ID=QHDXMMT6R7SS-2099708024-5</Url>
      <Description>QHDXMMT6R7SS-2099708024-5</Description>
    </_dlc_DocIdUrl>
  </documentManagement>
</p:properties>
</file>

<file path=customXml/itemProps1.xml><?xml version="1.0" encoding="utf-8"?>
<ds:datastoreItem xmlns:ds="http://schemas.openxmlformats.org/officeDocument/2006/customXml" ds:itemID="{B0663CAB-50D3-4B8B-B111-495EA2A09B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CD8C90-8721-49DA-AE35-C7FC10A26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a1d8a5-5f55-4380-871b-711fe08335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F21220-AD14-454E-9596-22456FFEC15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6B1B9AA-AC85-42BE-AA86-9011E6A2FB1D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d2a1d8a5-5f55-4380-871b-711fe08335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29316</TotalTime>
  <Words>260</Words>
  <Application>Microsoft Office PowerPoint</Application>
  <PresentationFormat>Předvádění na obrazovce (4:3)</PresentationFormat>
  <Paragraphs>48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Calibri</vt:lpstr>
      <vt:lpstr>Black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 Melanský</dc:creator>
  <cp:lastModifiedBy>Francová Eva, ing.</cp:lastModifiedBy>
  <cp:revision>62</cp:revision>
  <cp:lastPrinted>2018-05-28T06:28:42Z</cp:lastPrinted>
  <dcterms:created xsi:type="dcterms:W3CDTF">2018-04-25T14:26:22Z</dcterms:created>
  <dcterms:modified xsi:type="dcterms:W3CDTF">2022-07-26T09:38:23Z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0x010100890CF86632DC3C49833AD73B7DE5A152</vt:lpwstr>
  </property>
  <property fmtid="{D5CDD505-2E9C-101B-9397-08002B2CF9AE}" pid="3" name="_dlc_DocIdItemGuid">
    <vt:lpwstr>4cd01b92-2344-44c7-8a4e-76332bf1ef4a</vt:lpwstr>
  </property>
</Properties>
</file>